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8FA1-29BC-4E92-BE0D-28237D8DEC8C}" type="datetimeFigureOut">
              <a:rPr lang="fr-FR" smtClean="0"/>
              <a:t>14/06/2019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DF662-C750-4CD8-8141-2624056560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2989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8FA1-29BC-4E92-BE0D-28237D8DEC8C}" type="datetimeFigureOut">
              <a:rPr lang="fr-FR" smtClean="0"/>
              <a:t>14/06/2019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DF662-C750-4CD8-8141-2624056560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0373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8FA1-29BC-4E92-BE0D-28237D8DEC8C}" type="datetimeFigureOut">
              <a:rPr lang="fr-FR" smtClean="0"/>
              <a:t>14/06/2019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DF662-C750-4CD8-8141-2624056560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5837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8FA1-29BC-4E92-BE0D-28237D8DEC8C}" type="datetimeFigureOut">
              <a:rPr lang="fr-FR" smtClean="0"/>
              <a:t>14/06/2019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DF662-C750-4CD8-8141-2624056560CE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6979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8FA1-29BC-4E92-BE0D-28237D8DEC8C}" type="datetimeFigureOut">
              <a:rPr lang="fr-FR" smtClean="0"/>
              <a:t>14/06/2019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DF662-C750-4CD8-8141-2624056560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2367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8FA1-29BC-4E92-BE0D-28237D8DEC8C}" type="datetimeFigureOut">
              <a:rPr lang="fr-FR" smtClean="0"/>
              <a:t>14/06/2019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DF662-C750-4CD8-8141-2624056560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3165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8FA1-29BC-4E92-BE0D-28237D8DEC8C}" type="datetimeFigureOut">
              <a:rPr lang="fr-FR" smtClean="0"/>
              <a:t>14/06/2019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DF662-C750-4CD8-8141-2624056560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9146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8FA1-29BC-4E92-BE0D-28237D8DEC8C}" type="datetimeFigureOut">
              <a:rPr lang="fr-FR" smtClean="0"/>
              <a:t>14/06/2019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DF662-C750-4CD8-8141-2624056560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8007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8FA1-29BC-4E92-BE0D-28237D8DEC8C}" type="datetimeFigureOut">
              <a:rPr lang="fr-FR" smtClean="0"/>
              <a:t>14/06/2019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DF662-C750-4CD8-8141-2624056560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7869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8FA1-29BC-4E92-BE0D-28237D8DEC8C}" type="datetimeFigureOut">
              <a:rPr lang="fr-FR" smtClean="0"/>
              <a:t>14/06/2019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DF662-C750-4CD8-8141-2624056560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9263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8FA1-29BC-4E92-BE0D-28237D8DEC8C}" type="datetimeFigureOut">
              <a:rPr lang="fr-FR" smtClean="0"/>
              <a:t>14/06/2019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DF662-C750-4CD8-8141-2624056560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7638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8FA1-29BC-4E92-BE0D-28237D8DEC8C}" type="datetimeFigureOut">
              <a:rPr lang="fr-FR" smtClean="0"/>
              <a:t>14/06/2019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DF662-C750-4CD8-8141-2624056560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2670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8FA1-29BC-4E92-BE0D-28237D8DEC8C}" type="datetimeFigureOut">
              <a:rPr lang="fr-FR" smtClean="0"/>
              <a:t>14/06/2019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DF662-C750-4CD8-8141-2624056560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8281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8FA1-29BC-4E92-BE0D-28237D8DEC8C}" type="datetimeFigureOut">
              <a:rPr lang="fr-FR" smtClean="0"/>
              <a:t>14/06/2019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DF662-C750-4CD8-8141-2624056560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2483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8FA1-29BC-4E92-BE0D-28237D8DEC8C}" type="datetimeFigureOut">
              <a:rPr lang="fr-FR" smtClean="0"/>
              <a:t>14/06/2019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DF662-C750-4CD8-8141-2624056560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5328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8FA1-29BC-4E92-BE0D-28237D8DEC8C}" type="datetimeFigureOut">
              <a:rPr lang="fr-FR" smtClean="0"/>
              <a:t>14/06/2019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DF662-C750-4CD8-8141-2624056560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6034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8FA1-29BC-4E92-BE0D-28237D8DEC8C}" type="datetimeFigureOut">
              <a:rPr lang="fr-FR" smtClean="0"/>
              <a:t>14/06/2019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DF662-C750-4CD8-8141-2624056560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7518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5E38FA1-29BC-4E92-BE0D-28237D8DEC8C}" type="datetimeFigureOut">
              <a:rPr lang="fr-FR" smtClean="0"/>
              <a:t>14/06/2019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DF662-C750-4CD8-8141-2624056560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001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42154" y="224118"/>
            <a:ext cx="9404723" cy="1400530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BILAN DEFI MOINS D’ECRANS</a:t>
            </a:r>
            <a:br>
              <a:rPr lang="fr-FR" dirty="0" smtClean="0"/>
            </a:br>
            <a:endParaRPr lang="fr-FR" dirty="0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1271957"/>
              </p:ext>
            </p:extLst>
          </p:nvPr>
        </p:nvGraphicFramePr>
        <p:xfrm>
          <a:off x="4441371" y="970142"/>
          <a:ext cx="3869872" cy="5475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Acrobat Document" r:id="rId3" imgW="5667126" imgH="8019694" progId="AcroExch.Document.DC">
                  <p:embed/>
                </p:oleObj>
              </mc:Choice>
              <mc:Fallback>
                <p:oleObj name="Acrobat Document" r:id="rId3" imgW="5667126" imgH="801969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41371" y="970142"/>
                        <a:ext cx="3869872" cy="54759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877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87" y="1858959"/>
            <a:ext cx="5645756" cy="3765347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802" y="1858959"/>
            <a:ext cx="5645755" cy="3765347"/>
          </a:xfrm>
        </p:spPr>
      </p:pic>
    </p:spTree>
    <p:extLst>
      <p:ext uri="{BB962C8B-B14F-4D97-AF65-F5344CB8AC3E}">
        <p14:creationId xmlns:p14="http://schemas.microsoft.com/office/powerpoint/2010/main" val="302577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6357" y="358125"/>
            <a:ext cx="9404723" cy="1400530"/>
          </a:xfrm>
        </p:spPr>
        <p:txBody>
          <a:bodyPr/>
          <a:lstStyle/>
          <a:p>
            <a:pPr algn="ctr"/>
            <a:r>
              <a:rPr lang="fr-FR" dirty="0" smtClean="0"/>
              <a:t>Atelier Peinture Parents-Enfants</a:t>
            </a:r>
            <a:endParaRPr lang="fr-FR" dirty="0"/>
          </a:p>
        </p:txBody>
      </p:sp>
      <p:pic>
        <p:nvPicPr>
          <p:cNvPr id="12" name="Espace réservé du contenu 1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090" y="2060575"/>
            <a:ext cx="3144232" cy="4195763"/>
          </a:xfrm>
        </p:spPr>
      </p:pic>
      <p:pic>
        <p:nvPicPr>
          <p:cNvPr id="10" name="Espace réservé du contenu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577" y="1982787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147122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re 30"/>
          <p:cNvSpPr>
            <a:spLocks noGrp="1"/>
          </p:cNvSpPr>
          <p:nvPr>
            <p:ph type="title"/>
          </p:nvPr>
        </p:nvSpPr>
        <p:spPr>
          <a:xfrm>
            <a:off x="796738" y="452718"/>
            <a:ext cx="9404723" cy="1400530"/>
          </a:xfrm>
        </p:spPr>
        <p:txBody>
          <a:bodyPr/>
          <a:lstStyle/>
          <a:p>
            <a:pPr algn="ctr"/>
            <a:r>
              <a:rPr lang="fr-FR" dirty="0" smtClean="0"/>
              <a:t>Atelier Confection Parfum avec Huiles Essentielles</a:t>
            </a:r>
            <a:endParaRPr lang="fr-FR" dirty="0"/>
          </a:p>
        </p:txBody>
      </p:sp>
      <p:pic>
        <p:nvPicPr>
          <p:cNvPr id="29" name="Espace réservé du contenu 2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13" y="2510036"/>
            <a:ext cx="4395787" cy="3296840"/>
          </a:xfrm>
        </p:spPr>
      </p:pic>
      <p:pic>
        <p:nvPicPr>
          <p:cNvPr id="30" name="Espace réservé du contenu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615" y="2058194"/>
            <a:ext cx="5181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66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2139" y="379145"/>
            <a:ext cx="9404723" cy="1400530"/>
          </a:xfrm>
        </p:spPr>
        <p:txBody>
          <a:bodyPr/>
          <a:lstStyle/>
          <a:p>
            <a:pPr algn="ctr"/>
            <a:r>
              <a:rPr lang="fr-FR" dirty="0" smtClean="0"/>
              <a:t>Spectacle « Un grand jour de rien » </a:t>
            </a:r>
            <a:br>
              <a:rPr lang="fr-FR" dirty="0" smtClean="0"/>
            </a:br>
            <a:r>
              <a:rPr lang="fr-FR" dirty="0" smtClean="0"/>
              <a:t>par la « Compagnie du Sarment » 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97" y="2274093"/>
            <a:ext cx="5700203" cy="3800135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147" y="2330088"/>
            <a:ext cx="5613958" cy="3744140"/>
          </a:xfrm>
        </p:spPr>
      </p:pic>
    </p:spTree>
    <p:extLst>
      <p:ext uri="{BB962C8B-B14F-4D97-AF65-F5344CB8AC3E}">
        <p14:creationId xmlns:p14="http://schemas.microsoft.com/office/powerpoint/2010/main" val="176161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52" y="1845129"/>
            <a:ext cx="5825048" cy="3883365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45129"/>
            <a:ext cx="5825048" cy="3883365"/>
          </a:xfrm>
        </p:spPr>
      </p:pic>
    </p:spTree>
    <p:extLst>
      <p:ext uri="{BB962C8B-B14F-4D97-AF65-F5344CB8AC3E}">
        <p14:creationId xmlns:p14="http://schemas.microsoft.com/office/powerpoint/2010/main" val="308818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60351" y="193994"/>
            <a:ext cx="9404723" cy="1400530"/>
          </a:xfrm>
        </p:spPr>
        <p:txBody>
          <a:bodyPr/>
          <a:lstStyle/>
          <a:p>
            <a:pPr algn="ctr"/>
            <a:r>
              <a:rPr lang="fr-FR" dirty="0" smtClean="0"/>
              <a:t>Fête de fin</a:t>
            </a:r>
            <a:r>
              <a:rPr lang="fr-FR" dirty="0" smtClean="0"/>
              <a:t> de </a:t>
            </a:r>
            <a:r>
              <a:rPr lang="fr-FR" dirty="0" smtClean="0"/>
              <a:t>défi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3500" dirty="0" smtClean="0"/>
              <a:t>Restitution des résultats et Remise des prix</a:t>
            </a:r>
            <a:endParaRPr lang="fr-FR" sz="35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92802" y="2064656"/>
            <a:ext cx="9526588" cy="4328318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Ecole </a:t>
            </a:r>
            <a:r>
              <a:rPr lang="fr-FR" sz="4000" b="1" dirty="0" err="1" smtClean="0">
                <a:solidFill>
                  <a:schemeClr val="bg1"/>
                </a:solidFill>
              </a:rPr>
              <a:t>Arrels</a:t>
            </a:r>
            <a:r>
              <a:rPr lang="fr-FR" sz="4000" b="1" dirty="0" smtClean="0">
                <a:solidFill>
                  <a:schemeClr val="bg1"/>
                </a:solidFill>
              </a:rPr>
              <a:t> Vernet</a:t>
            </a:r>
            <a:endParaRPr lang="fr-FR" sz="4000" b="1" dirty="0">
              <a:solidFill>
                <a:schemeClr val="bg1"/>
              </a:solidFill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511" y="2887407"/>
            <a:ext cx="5514068" cy="3677520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43" y="2862499"/>
            <a:ext cx="5591006" cy="372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10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59" y="1828800"/>
            <a:ext cx="5849541" cy="3899694"/>
          </a:xfrm>
        </p:spPr>
      </p:pic>
      <p:pic>
        <p:nvPicPr>
          <p:cNvPr id="8" name="Espace réservé du contenu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1828800"/>
            <a:ext cx="5849541" cy="3899694"/>
          </a:xfrm>
        </p:spPr>
      </p:pic>
    </p:spTree>
    <p:extLst>
      <p:ext uri="{BB962C8B-B14F-4D97-AF65-F5344CB8AC3E}">
        <p14:creationId xmlns:p14="http://schemas.microsoft.com/office/powerpoint/2010/main" val="355297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Ecole La Miranda</a:t>
            </a:r>
            <a:endParaRPr lang="fr-FR" sz="4000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72" y="1825625"/>
            <a:ext cx="5567024" cy="3711349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70" y="1832202"/>
            <a:ext cx="5557158" cy="370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71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Ecole </a:t>
            </a:r>
            <a:r>
              <a:rPr lang="fr-FR" sz="4000" b="1" dirty="0" err="1" smtClean="0">
                <a:solidFill>
                  <a:schemeClr val="bg1"/>
                </a:solidFill>
              </a:rPr>
              <a:t>Arrels</a:t>
            </a:r>
            <a:r>
              <a:rPr lang="fr-FR" sz="4000" b="1" dirty="0" smtClean="0">
                <a:solidFill>
                  <a:schemeClr val="bg1"/>
                </a:solidFill>
              </a:rPr>
              <a:t> </a:t>
            </a:r>
            <a:r>
              <a:rPr lang="fr-FR" sz="4000" b="1" dirty="0" err="1" smtClean="0">
                <a:solidFill>
                  <a:schemeClr val="bg1"/>
                </a:solidFill>
              </a:rPr>
              <a:t>Cassanyes</a:t>
            </a:r>
            <a:endParaRPr lang="fr-FR" sz="4000" b="1" dirty="0">
              <a:solidFill>
                <a:schemeClr val="bg1"/>
              </a:solidFill>
            </a:endParaRPr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52" y="1946067"/>
            <a:ext cx="5515147" cy="3678239"/>
          </a:xfrm>
        </p:spPr>
      </p:pic>
      <p:pic>
        <p:nvPicPr>
          <p:cNvPr id="10" name="Espace réservé du contenu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503" y="1946067"/>
            <a:ext cx="5515146" cy="3678239"/>
          </a:xfrm>
        </p:spPr>
      </p:pic>
    </p:spTree>
    <p:extLst>
      <p:ext uri="{BB962C8B-B14F-4D97-AF65-F5344CB8AC3E}">
        <p14:creationId xmlns:p14="http://schemas.microsoft.com/office/powerpoint/2010/main" val="355179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30</TotalTime>
  <Words>29</Words>
  <Application>Microsoft Office PowerPoint</Application>
  <PresentationFormat>Grand écran</PresentationFormat>
  <Paragraphs>8</Paragraphs>
  <Slides>10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Wingdings 3</vt:lpstr>
      <vt:lpstr>Ion</vt:lpstr>
      <vt:lpstr>Acrobat Document</vt:lpstr>
      <vt:lpstr>BILAN DEFI MOINS D’ECRANS </vt:lpstr>
      <vt:lpstr>Atelier Peinture Parents-Enfants</vt:lpstr>
      <vt:lpstr>Atelier Confection Parfum avec Huiles Essentielles</vt:lpstr>
      <vt:lpstr>Spectacle « Un grand jour de rien »  par la « Compagnie du Sarment » </vt:lpstr>
      <vt:lpstr>Présentation PowerPoint</vt:lpstr>
      <vt:lpstr>Fête de fin de défi  Restitution des résultats et Remise des prix</vt:lpstr>
      <vt:lpstr>Présentation PowerPoint</vt:lpstr>
      <vt:lpstr>Ecole La Miranda</vt:lpstr>
      <vt:lpstr>Ecole Arrels Cassanyes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BILAN DEFI MOINS D’ECRANS</dc:title>
  <dc:creator>CELIA</dc:creator>
  <cp:lastModifiedBy>CELIA</cp:lastModifiedBy>
  <cp:revision>8</cp:revision>
  <dcterms:created xsi:type="dcterms:W3CDTF">2019-06-14T09:12:00Z</dcterms:created>
  <dcterms:modified xsi:type="dcterms:W3CDTF">2019-06-14T12:40:40Z</dcterms:modified>
</cp:coreProperties>
</file>